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Inter"/>
      <p:regular r:id="rId14"/>
      <p:bold r:id="rId15"/>
      <p:italic r:id="rId16"/>
      <p:boldItalic r:id="rId17"/>
    </p:embeddedFont>
    <p:embeddedFont>
      <p:font typeface="Noto Sans Symbols"/>
      <p:regular r:id="rId18"/>
      <p:bold r:id="rId19"/>
    </p:embeddedFont>
    <p:embeddedFont>
      <p:font typeface="Rubik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530+NlmwN3SilR/733TCgaAEJ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ubik-regular.fntdata"/><Relationship Id="rId11" Type="http://schemas.openxmlformats.org/officeDocument/2006/relationships/slide" Target="slides/slide7.xml"/><Relationship Id="rId22" Type="http://schemas.openxmlformats.org/officeDocument/2006/relationships/font" Target="fonts/Rubik-italic.fntdata"/><Relationship Id="rId10" Type="http://schemas.openxmlformats.org/officeDocument/2006/relationships/slide" Target="slides/slide6.xml"/><Relationship Id="rId21" Type="http://schemas.openxmlformats.org/officeDocument/2006/relationships/font" Target="fonts/Rubik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Rubi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19" Type="http://schemas.openxmlformats.org/officeDocument/2006/relationships/font" Target="fonts/NotoSansSymbols-bold.fntdata"/><Relationship Id="rId6" Type="http://schemas.openxmlformats.org/officeDocument/2006/relationships/slide" Target="slides/slide2.xml"/><Relationship Id="rId18" Type="http://schemas.openxmlformats.org/officeDocument/2006/relationships/font" Target="fonts/NotoSansSymbol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88d1a8e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788d1a8e4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88d1a8e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788d1a8e4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88d1a8e4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88d1a8e46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88d1a8e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788d1a8e4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88d1a8e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788d1a8e4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88d1a8e4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788d1a8e46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14"/>
          <p:cNvGrpSpPr/>
          <p:nvPr/>
        </p:nvGrpSpPr>
        <p:grpSpPr>
          <a:xfrm>
            <a:off x="168120" y="168120"/>
            <a:ext cx="4437720" cy="4806720"/>
            <a:chOff x="168120" y="168120"/>
            <a:chExt cx="4437720" cy="4806720"/>
          </a:xfrm>
        </p:grpSpPr>
        <p:sp>
          <p:nvSpPr>
            <p:cNvPr id="8" name="Google Shape;8;p14"/>
            <p:cNvSpPr/>
            <p:nvPr/>
          </p:nvSpPr>
          <p:spPr>
            <a:xfrm>
              <a:off x="168120" y="168120"/>
              <a:ext cx="443772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9" name="Google Shape;9;p14"/>
            <p:cNvGrpSpPr/>
            <p:nvPr/>
          </p:nvGrpSpPr>
          <p:grpSpPr>
            <a:xfrm>
              <a:off x="4057560" y="4656960"/>
              <a:ext cx="397080" cy="168480"/>
              <a:chOff x="4057560" y="4656960"/>
              <a:chExt cx="397080" cy="168480"/>
            </a:xfrm>
          </p:grpSpPr>
          <p:sp>
            <p:nvSpPr>
              <p:cNvPr id="10" name="Google Shape;10;p14"/>
              <p:cNvSpPr/>
              <p:nvPr/>
            </p:nvSpPr>
            <p:spPr>
              <a:xfrm>
                <a:off x="42861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" name="Google Shape;11;p14"/>
              <p:cNvSpPr/>
              <p:nvPr/>
            </p:nvSpPr>
            <p:spPr>
              <a:xfrm>
                <a:off x="43228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" name="Google Shape;12;p14"/>
              <p:cNvSpPr/>
              <p:nvPr/>
            </p:nvSpPr>
            <p:spPr>
              <a:xfrm flipH="1">
                <a:off x="40575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" name="Google Shape;13;p14"/>
              <p:cNvSpPr/>
              <p:nvPr/>
            </p:nvSpPr>
            <p:spPr>
              <a:xfrm flipH="1" rot="-5400000">
                <a:off x="41032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4" name="Google Shape;14;p14"/>
          <p:cNvSpPr txBox="1"/>
          <p:nvPr>
            <p:ph type="title"/>
          </p:nvPr>
        </p:nvSpPr>
        <p:spPr>
          <a:xfrm>
            <a:off x="512640" y="465480"/>
            <a:ext cx="3978720" cy="1681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4744800" y="171360"/>
            <a:ext cx="423072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7">
  <p:cSld name="CUSTOM_7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3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01" name="Google Shape;101;p23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02" name="Google Shape;102;p23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03" name="Google Shape;103;p23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4" name="Google Shape;104;p23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5" name="Google Shape;105;p23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06" name="Google Shape;106;p23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07" name="Google Shape;107;p23"/>
          <p:cNvSpPr txBox="1"/>
          <p:nvPr>
            <p:ph type="title"/>
          </p:nvPr>
        </p:nvSpPr>
        <p:spPr>
          <a:xfrm>
            <a:off x="307080" y="304920"/>
            <a:ext cx="85298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8">
  <p:cSld name="CUSTOM_8"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4"/>
          <p:cNvGrpSpPr/>
          <p:nvPr/>
        </p:nvGrpSpPr>
        <p:grpSpPr>
          <a:xfrm>
            <a:off x="3977640" y="168120"/>
            <a:ext cx="4997880" cy="4806720"/>
            <a:chOff x="3977640" y="168120"/>
            <a:chExt cx="4997880" cy="4806720"/>
          </a:xfrm>
        </p:grpSpPr>
        <p:sp>
          <p:nvSpPr>
            <p:cNvPr id="110" name="Google Shape;110;p24"/>
            <p:cNvSpPr/>
            <p:nvPr/>
          </p:nvSpPr>
          <p:spPr>
            <a:xfrm>
              <a:off x="3977640" y="168120"/>
              <a:ext cx="499788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11" name="Google Shape;111;p24"/>
            <p:cNvGrpSpPr/>
            <p:nvPr/>
          </p:nvGrpSpPr>
          <p:grpSpPr>
            <a:xfrm>
              <a:off x="8427240" y="4656960"/>
              <a:ext cx="397080" cy="168480"/>
              <a:chOff x="8427240" y="4656960"/>
              <a:chExt cx="397080" cy="168480"/>
            </a:xfrm>
          </p:grpSpPr>
          <p:sp>
            <p:nvSpPr>
              <p:cNvPr id="112" name="Google Shape;112;p24"/>
              <p:cNvSpPr/>
              <p:nvPr/>
            </p:nvSpPr>
            <p:spPr>
              <a:xfrm>
                <a:off x="86558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3" name="Google Shape;113;p24"/>
              <p:cNvSpPr/>
              <p:nvPr/>
            </p:nvSpPr>
            <p:spPr>
              <a:xfrm>
                <a:off x="869256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4" name="Google Shape;114;p24"/>
              <p:cNvSpPr/>
              <p:nvPr/>
            </p:nvSpPr>
            <p:spPr>
              <a:xfrm flipH="1">
                <a:off x="84272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15" name="Google Shape;115;p24"/>
              <p:cNvSpPr/>
              <p:nvPr/>
            </p:nvSpPr>
            <p:spPr>
              <a:xfrm flipH="1" rot="-5400000">
                <a:off x="847296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68120" y="171360"/>
            <a:ext cx="366120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4159080" y="3410280"/>
            <a:ext cx="1666800" cy="47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Google Shape;118;p24"/>
          <p:cNvSpPr txBox="1"/>
          <p:nvPr>
            <p:ph idx="2" type="title"/>
          </p:nvPr>
        </p:nvSpPr>
        <p:spPr>
          <a:xfrm>
            <a:off x="4159080" y="2880000"/>
            <a:ext cx="1666800" cy="47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Google Shape;119;p24"/>
          <p:cNvSpPr txBox="1"/>
          <p:nvPr>
            <p:ph idx="3" type="title"/>
          </p:nvPr>
        </p:nvSpPr>
        <p:spPr>
          <a:xfrm>
            <a:off x="4159080" y="3940560"/>
            <a:ext cx="1666800" cy="47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24"/>
          <p:cNvSpPr txBox="1"/>
          <p:nvPr>
            <p:ph idx="4" type="title"/>
          </p:nvPr>
        </p:nvSpPr>
        <p:spPr>
          <a:xfrm>
            <a:off x="4159080" y="393120"/>
            <a:ext cx="1666800" cy="75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9">
  <p:cSld name="CUSTOM_9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5"/>
          <p:cNvGrpSpPr/>
          <p:nvPr/>
        </p:nvGrpSpPr>
        <p:grpSpPr>
          <a:xfrm>
            <a:off x="3977640" y="168120"/>
            <a:ext cx="4997880" cy="4806720"/>
            <a:chOff x="3977640" y="168120"/>
            <a:chExt cx="4997880" cy="4806720"/>
          </a:xfrm>
        </p:grpSpPr>
        <p:sp>
          <p:nvSpPr>
            <p:cNvPr id="123" name="Google Shape;123;p25"/>
            <p:cNvSpPr/>
            <p:nvPr/>
          </p:nvSpPr>
          <p:spPr>
            <a:xfrm>
              <a:off x="3977640" y="168120"/>
              <a:ext cx="499788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24" name="Google Shape;124;p25"/>
            <p:cNvGrpSpPr/>
            <p:nvPr/>
          </p:nvGrpSpPr>
          <p:grpSpPr>
            <a:xfrm>
              <a:off x="8427240" y="4656960"/>
              <a:ext cx="397080" cy="168480"/>
              <a:chOff x="8427240" y="4656960"/>
              <a:chExt cx="397080" cy="168480"/>
            </a:xfrm>
          </p:grpSpPr>
          <p:sp>
            <p:nvSpPr>
              <p:cNvPr id="125" name="Google Shape;125;p25"/>
              <p:cNvSpPr/>
              <p:nvPr/>
            </p:nvSpPr>
            <p:spPr>
              <a:xfrm>
                <a:off x="86558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6" name="Google Shape;126;p25"/>
              <p:cNvSpPr/>
              <p:nvPr/>
            </p:nvSpPr>
            <p:spPr>
              <a:xfrm>
                <a:off x="869256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7" name="Google Shape;127;p25"/>
              <p:cNvSpPr/>
              <p:nvPr/>
            </p:nvSpPr>
            <p:spPr>
              <a:xfrm flipH="1">
                <a:off x="84272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28" name="Google Shape;128;p25"/>
              <p:cNvSpPr/>
              <p:nvPr/>
            </p:nvSpPr>
            <p:spPr>
              <a:xfrm flipH="1" rot="-5400000">
                <a:off x="847296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9_1">
  <p:cSld name="CUSTOM_9_1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6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31" name="Google Shape;131;p26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32" name="Google Shape;132;p26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33" name="Google Shape;133;p26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bg>
      <p:bgPr>
        <a:solidFill>
          <a:schemeClr val="dk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7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39" name="Google Shape;139;p27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40" name="Google Shape;140;p27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41" name="Google Shape;141;p27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45" name="Google Shape;145;p27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Obj">
  <p:cSld name="TWO_OBJECTS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8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49" name="Google Shape;149;p28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50" name="Google Shape;150;p28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51" name="Google Shape;151;p28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52" name="Google Shape;152;p28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53" name="Google Shape;153;p28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54" name="Google Shape;154;p28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55" name="Google Shape;155;p28"/>
          <p:cNvSpPr txBox="1"/>
          <p:nvPr>
            <p:ph type="title"/>
          </p:nvPr>
        </p:nvSpPr>
        <p:spPr>
          <a:xfrm>
            <a:off x="304920" y="304920"/>
            <a:ext cx="853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bg>
      <p:bgPr>
        <a:solidFill>
          <a:schemeClr val="dk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9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58" name="Google Shape;158;p29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59" name="Google Shape;159;p29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60" name="Google Shape;160;p29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61" name="Google Shape;161;p29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62" name="Google Shape;162;p29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63" name="Google Shape;163;p29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64" name="Google Shape;164;p29"/>
          <p:cNvSpPr txBox="1"/>
          <p:nvPr>
            <p:ph type="title"/>
          </p:nvPr>
        </p:nvSpPr>
        <p:spPr>
          <a:xfrm>
            <a:off x="304920" y="304920"/>
            <a:ext cx="8532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0"/>
          <p:cNvGrpSpPr/>
          <p:nvPr/>
        </p:nvGrpSpPr>
        <p:grpSpPr>
          <a:xfrm>
            <a:off x="168120" y="168120"/>
            <a:ext cx="4997880" cy="4806720"/>
            <a:chOff x="168120" y="168120"/>
            <a:chExt cx="4997880" cy="4806720"/>
          </a:xfrm>
        </p:grpSpPr>
        <p:sp>
          <p:nvSpPr>
            <p:cNvPr id="167" name="Google Shape;167;p30"/>
            <p:cNvSpPr/>
            <p:nvPr/>
          </p:nvSpPr>
          <p:spPr>
            <a:xfrm>
              <a:off x="168120" y="168120"/>
              <a:ext cx="499788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68" name="Google Shape;168;p30"/>
            <p:cNvGrpSpPr/>
            <p:nvPr/>
          </p:nvGrpSpPr>
          <p:grpSpPr>
            <a:xfrm>
              <a:off x="4617720" y="4656960"/>
              <a:ext cx="397080" cy="168480"/>
              <a:chOff x="4617720" y="4656960"/>
              <a:chExt cx="397080" cy="168480"/>
            </a:xfrm>
          </p:grpSpPr>
          <p:sp>
            <p:nvSpPr>
              <p:cNvPr id="169" name="Google Shape;169;p30"/>
              <p:cNvSpPr/>
              <p:nvPr/>
            </p:nvSpPr>
            <p:spPr>
              <a:xfrm>
                <a:off x="484632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>
                <a:off x="488304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1" name="Google Shape;171;p30"/>
              <p:cNvSpPr/>
              <p:nvPr/>
            </p:nvSpPr>
            <p:spPr>
              <a:xfrm flipH="1">
                <a:off x="461772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72" name="Google Shape;172;p30"/>
              <p:cNvSpPr/>
              <p:nvPr/>
            </p:nvSpPr>
            <p:spPr>
              <a:xfrm flipH="1" rot="-5400000">
                <a:off x="466344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5314680" y="171360"/>
            <a:ext cx="366120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811800" y="1013040"/>
            <a:ext cx="4294440" cy="942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1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77" name="Google Shape;177;p31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78" name="Google Shape;178;p31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79" name="Google Shape;179;p31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80" name="Google Shape;180;p31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81" name="Google Shape;181;p31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82" name="Google Shape;182;p31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83" name="Google Shape;183;p31"/>
          <p:cNvSpPr txBox="1"/>
          <p:nvPr>
            <p:ph type="title"/>
          </p:nvPr>
        </p:nvSpPr>
        <p:spPr>
          <a:xfrm>
            <a:off x="2318040" y="1307160"/>
            <a:ext cx="4507920" cy="25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2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186" name="Google Shape;186;p32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87" name="Google Shape;187;p32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188" name="Google Shape;188;p32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89" name="Google Shape;189;p32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90" name="Google Shape;190;p32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191" name="Google Shape;191;p32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192" name="Google Shape;192;p32"/>
          <p:cNvSpPr txBox="1"/>
          <p:nvPr>
            <p:ph type="title"/>
          </p:nvPr>
        </p:nvSpPr>
        <p:spPr>
          <a:xfrm>
            <a:off x="2135520" y="1189080"/>
            <a:ext cx="4872600" cy="196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_1" type="blank">
  <p:cSld name="BLANK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15"/>
          <p:cNvGrpSpPr/>
          <p:nvPr/>
        </p:nvGrpSpPr>
        <p:grpSpPr>
          <a:xfrm>
            <a:off x="3977640" y="168120"/>
            <a:ext cx="4997880" cy="4806720"/>
            <a:chOff x="3977640" y="168120"/>
            <a:chExt cx="4997880" cy="4806720"/>
          </a:xfrm>
        </p:grpSpPr>
        <p:sp>
          <p:nvSpPr>
            <p:cNvPr id="18" name="Google Shape;18;p15"/>
            <p:cNvSpPr/>
            <p:nvPr/>
          </p:nvSpPr>
          <p:spPr>
            <a:xfrm>
              <a:off x="3977640" y="168120"/>
              <a:ext cx="4997880" cy="4806720"/>
            </a:xfrm>
            <a:prstGeom prst="roundRect">
              <a:avLst>
                <a:gd fmla="val 425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19" name="Google Shape;19;p15"/>
            <p:cNvGrpSpPr/>
            <p:nvPr/>
          </p:nvGrpSpPr>
          <p:grpSpPr>
            <a:xfrm>
              <a:off x="8427240" y="4656960"/>
              <a:ext cx="397080" cy="168480"/>
              <a:chOff x="8427240" y="4656960"/>
              <a:chExt cx="397080" cy="168480"/>
            </a:xfrm>
          </p:grpSpPr>
          <p:sp>
            <p:nvSpPr>
              <p:cNvPr id="20" name="Google Shape;20;p15"/>
              <p:cNvSpPr/>
              <p:nvPr/>
            </p:nvSpPr>
            <p:spPr>
              <a:xfrm>
                <a:off x="86558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1" name="Google Shape;21;p15"/>
              <p:cNvSpPr/>
              <p:nvPr/>
            </p:nvSpPr>
            <p:spPr>
              <a:xfrm>
                <a:off x="869256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2" name="Google Shape;22;p15"/>
              <p:cNvSpPr/>
              <p:nvPr/>
            </p:nvSpPr>
            <p:spPr>
              <a:xfrm flipH="1">
                <a:off x="84272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3" name="Google Shape;23;p15"/>
              <p:cNvSpPr/>
              <p:nvPr/>
            </p:nvSpPr>
            <p:spPr>
              <a:xfrm flipH="1" rot="-5400000">
                <a:off x="847296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168120" y="171360"/>
            <a:ext cx="366120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15"/>
          <p:cNvSpPr txBox="1"/>
          <p:nvPr>
            <p:ph type="title"/>
          </p:nvPr>
        </p:nvSpPr>
        <p:spPr>
          <a:xfrm>
            <a:off x="4159080" y="304920"/>
            <a:ext cx="46782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6"/>
          <p:cNvGrpSpPr/>
          <p:nvPr/>
        </p:nvGrpSpPr>
        <p:grpSpPr>
          <a:xfrm>
            <a:off x="168120" y="168120"/>
            <a:ext cx="4437720" cy="4806720"/>
            <a:chOff x="168120" y="168120"/>
            <a:chExt cx="4437720" cy="4806720"/>
          </a:xfrm>
        </p:grpSpPr>
        <p:sp>
          <p:nvSpPr>
            <p:cNvPr id="28" name="Google Shape;28;p16"/>
            <p:cNvSpPr/>
            <p:nvPr/>
          </p:nvSpPr>
          <p:spPr>
            <a:xfrm>
              <a:off x="168120" y="168120"/>
              <a:ext cx="443772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29" name="Google Shape;29;p16"/>
            <p:cNvGrpSpPr/>
            <p:nvPr/>
          </p:nvGrpSpPr>
          <p:grpSpPr>
            <a:xfrm>
              <a:off x="4057560" y="4656960"/>
              <a:ext cx="397080" cy="168480"/>
              <a:chOff x="4057560" y="4656960"/>
              <a:chExt cx="397080" cy="168480"/>
            </a:xfrm>
          </p:grpSpPr>
          <p:sp>
            <p:nvSpPr>
              <p:cNvPr id="30" name="Google Shape;30;p16"/>
              <p:cNvSpPr/>
              <p:nvPr/>
            </p:nvSpPr>
            <p:spPr>
              <a:xfrm>
                <a:off x="42861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1" name="Google Shape;31;p16"/>
              <p:cNvSpPr/>
              <p:nvPr/>
            </p:nvSpPr>
            <p:spPr>
              <a:xfrm>
                <a:off x="43228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" name="Google Shape;32;p16"/>
              <p:cNvSpPr/>
              <p:nvPr/>
            </p:nvSpPr>
            <p:spPr>
              <a:xfrm flipH="1">
                <a:off x="40575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" name="Google Shape;33;p16"/>
              <p:cNvSpPr/>
              <p:nvPr/>
            </p:nvSpPr>
            <p:spPr>
              <a:xfrm flipH="1" rot="-5400000">
                <a:off x="41032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34" name="Google Shape;34;p16"/>
          <p:cNvSpPr txBox="1"/>
          <p:nvPr>
            <p:ph idx="1" type="body"/>
          </p:nvPr>
        </p:nvSpPr>
        <p:spPr>
          <a:xfrm>
            <a:off x="4744800" y="171360"/>
            <a:ext cx="423072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6"/>
          <p:cNvSpPr txBox="1"/>
          <p:nvPr>
            <p:ph type="title"/>
          </p:nvPr>
        </p:nvSpPr>
        <p:spPr>
          <a:xfrm>
            <a:off x="304920" y="1336320"/>
            <a:ext cx="34812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16"/>
          <p:cNvSpPr txBox="1"/>
          <p:nvPr>
            <p:ph idx="2" type="title"/>
          </p:nvPr>
        </p:nvSpPr>
        <p:spPr>
          <a:xfrm>
            <a:off x="304920" y="304920"/>
            <a:ext cx="1407960" cy="103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17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39" name="Google Shape;39;p17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40" name="Google Shape;40;p17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41" name="Google Shape;41;p17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2" name="Google Shape;42;p17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3" name="Google Shape;43;p17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44" name="Google Shape;44;p17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45" name="Google Shape;45;p17"/>
          <p:cNvSpPr txBox="1"/>
          <p:nvPr>
            <p:ph type="title"/>
          </p:nvPr>
        </p:nvSpPr>
        <p:spPr>
          <a:xfrm>
            <a:off x="304920" y="2034360"/>
            <a:ext cx="3666600" cy="28796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_1">
  <p:cSld name="CUSTOM_3_1">
    <p:bg>
      <p:bgPr>
        <a:solidFill>
          <a:schemeClr val="dk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8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49" name="Google Shape;49;p18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50" name="Google Shape;50;p18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51" name="Google Shape;51;p18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2" name="Google Shape;52;p18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3" name="Google Shape;53;p18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54" name="Google Shape;54;p18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55" name="Google Shape;55;p18"/>
          <p:cNvSpPr txBox="1"/>
          <p:nvPr>
            <p:ph type="title"/>
          </p:nvPr>
        </p:nvSpPr>
        <p:spPr>
          <a:xfrm>
            <a:off x="304920" y="1167840"/>
            <a:ext cx="4336920" cy="707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8"/>
          <p:cNvSpPr/>
          <p:nvPr/>
        </p:nvSpPr>
        <p:spPr>
          <a:xfrm>
            <a:off x="304920" y="3813120"/>
            <a:ext cx="4151520" cy="555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000" u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b="0" lang="fr-FR" sz="1000" u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fr-FR" sz="1000" u="sng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lang="fr-FR" sz="1000" u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and includes icons, infographics &amp; images by </a:t>
            </a:r>
            <a:r>
              <a:rPr b="1" lang="fr-FR" sz="1000" u="sng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lang="fr-FR" sz="1000" u="sng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sz="10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9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59" name="Google Shape;59;p19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0" name="Google Shape;60;p19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61" name="Google Shape;61;p19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2" name="Google Shape;62;p19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3" name="Google Shape;63;p19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64" name="Google Shape;64;p19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1284120" y="1288080"/>
            <a:ext cx="6575760" cy="19702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">
  <p:cSld name="BLANK_1_1_1_1_1_1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20"/>
          <p:cNvGrpSpPr/>
          <p:nvPr/>
        </p:nvGrpSpPr>
        <p:grpSpPr>
          <a:xfrm>
            <a:off x="3977640" y="168120"/>
            <a:ext cx="4997880" cy="4806720"/>
            <a:chOff x="3977640" y="168120"/>
            <a:chExt cx="4997880" cy="4806720"/>
          </a:xfrm>
        </p:grpSpPr>
        <p:sp>
          <p:nvSpPr>
            <p:cNvPr id="68" name="Google Shape;68;p20"/>
            <p:cNvSpPr/>
            <p:nvPr/>
          </p:nvSpPr>
          <p:spPr>
            <a:xfrm>
              <a:off x="3977640" y="168120"/>
              <a:ext cx="499788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69" name="Google Shape;69;p20"/>
            <p:cNvGrpSpPr/>
            <p:nvPr/>
          </p:nvGrpSpPr>
          <p:grpSpPr>
            <a:xfrm>
              <a:off x="8427240" y="4656960"/>
              <a:ext cx="397080" cy="168480"/>
              <a:chOff x="8427240" y="4656960"/>
              <a:chExt cx="397080" cy="168480"/>
            </a:xfrm>
          </p:grpSpPr>
          <p:sp>
            <p:nvSpPr>
              <p:cNvPr id="70" name="Google Shape;70;p20"/>
              <p:cNvSpPr/>
              <p:nvPr/>
            </p:nvSpPr>
            <p:spPr>
              <a:xfrm>
                <a:off x="86558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1" name="Google Shape;71;p20"/>
              <p:cNvSpPr/>
              <p:nvPr/>
            </p:nvSpPr>
            <p:spPr>
              <a:xfrm>
                <a:off x="869256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2" name="Google Shape;72;p20"/>
              <p:cNvSpPr/>
              <p:nvPr/>
            </p:nvSpPr>
            <p:spPr>
              <a:xfrm flipH="1">
                <a:off x="842724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73" name="Google Shape;73;p20"/>
              <p:cNvSpPr/>
              <p:nvPr/>
            </p:nvSpPr>
            <p:spPr>
              <a:xfrm flipH="1" rot="-5400000">
                <a:off x="847296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74" name="Google Shape;74;p20"/>
          <p:cNvSpPr txBox="1"/>
          <p:nvPr>
            <p:ph type="title"/>
          </p:nvPr>
        </p:nvSpPr>
        <p:spPr>
          <a:xfrm>
            <a:off x="4159080" y="304920"/>
            <a:ext cx="47563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20"/>
          <p:cNvSpPr txBox="1"/>
          <p:nvPr>
            <p:ph idx="2" type="title"/>
          </p:nvPr>
        </p:nvSpPr>
        <p:spPr>
          <a:xfrm>
            <a:off x="4159080" y="2160000"/>
            <a:ext cx="6541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20"/>
          <p:cNvSpPr txBox="1"/>
          <p:nvPr>
            <p:ph idx="3" type="title"/>
          </p:nvPr>
        </p:nvSpPr>
        <p:spPr>
          <a:xfrm>
            <a:off x="4159080" y="3301200"/>
            <a:ext cx="6541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Google Shape;77;p20"/>
          <p:cNvSpPr txBox="1"/>
          <p:nvPr>
            <p:ph idx="4" type="title"/>
          </p:nvPr>
        </p:nvSpPr>
        <p:spPr>
          <a:xfrm>
            <a:off x="4159080" y="2730600"/>
            <a:ext cx="6541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20"/>
          <p:cNvSpPr txBox="1"/>
          <p:nvPr>
            <p:ph idx="5" type="title"/>
          </p:nvPr>
        </p:nvSpPr>
        <p:spPr>
          <a:xfrm>
            <a:off x="4159080" y="3872160"/>
            <a:ext cx="654120" cy="44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168120" y="171360"/>
            <a:ext cx="366120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">
  <p:cSld name="BLANK_1_1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21"/>
          <p:cNvGrpSpPr/>
          <p:nvPr/>
        </p:nvGrpSpPr>
        <p:grpSpPr>
          <a:xfrm>
            <a:off x="168120" y="168120"/>
            <a:ext cx="4997880" cy="4806720"/>
            <a:chOff x="168120" y="168120"/>
            <a:chExt cx="4997880" cy="4806720"/>
          </a:xfrm>
        </p:grpSpPr>
        <p:sp>
          <p:nvSpPr>
            <p:cNvPr id="82" name="Google Shape;82;p21"/>
            <p:cNvSpPr/>
            <p:nvPr/>
          </p:nvSpPr>
          <p:spPr>
            <a:xfrm>
              <a:off x="168120" y="168120"/>
              <a:ext cx="4997880" cy="4806720"/>
            </a:xfrm>
            <a:prstGeom prst="roundRect">
              <a:avLst>
                <a:gd fmla="val 451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83" name="Google Shape;83;p21"/>
            <p:cNvGrpSpPr/>
            <p:nvPr/>
          </p:nvGrpSpPr>
          <p:grpSpPr>
            <a:xfrm>
              <a:off x="4617720" y="4656960"/>
              <a:ext cx="397080" cy="168480"/>
              <a:chOff x="4617720" y="4656960"/>
              <a:chExt cx="397080" cy="168480"/>
            </a:xfrm>
          </p:grpSpPr>
          <p:sp>
            <p:nvSpPr>
              <p:cNvPr id="84" name="Google Shape;84;p21"/>
              <p:cNvSpPr/>
              <p:nvPr/>
            </p:nvSpPr>
            <p:spPr>
              <a:xfrm>
                <a:off x="484632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5" name="Google Shape;85;p21"/>
              <p:cNvSpPr/>
              <p:nvPr/>
            </p:nvSpPr>
            <p:spPr>
              <a:xfrm>
                <a:off x="488304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6" name="Google Shape;86;p21"/>
              <p:cNvSpPr/>
              <p:nvPr/>
            </p:nvSpPr>
            <p:spPr>
              <a:xfrm flipH="1">
                <a:off x="461772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87" name="Google Shape;87;p21"/>
              <p:cNvSpPr/>
              <p:nvPr/>
            </p:nvSpPr>
            <p:spPr>
              <a:xfrm flipH="1" rot="-5400000">
                <a:off x="466344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88" name="Google Shape;88;p21"/>
          <p:cNvSpPr txBox="1"/>
          <p:nvPr>
            <p:ph type="title"/>
          </p:nvPr>
        </p:nvSpPr>
        <p:spPr>
          <a:xfrm>
            <a:off x="304920" y="3929400"/>
            <a:ext cx="468540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5314680" y="171360"/>
            <a:ext cx="3661200" cy="4806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">
  <p:cSld name="CUSTOM_6"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22"/>
          <p:cNvGrpSpPr/>
          <p:nvPr/>
        </p:nvGrpSpPr>
        <p:grpSpPr>
          <a:xfrm>
            <a:off x="168120" y="168120"/>
            <a:ext cx="8807760" cy="4806720"/>
            <a:chOff x="168120" y="168120"/>
            <a:chExt cx="8807760" cy="4806720"/>
          </a:xfrm>
        </p:grpSpPr>
        <p:sp>
          <p:nvSpPr>
            <p:cNvPr id="92" name="Google Shape;92;p22"/>
            <p:cNvSpPr/>
            <p:nvPr/>
          </p:nvSpPr>
          <p:spPr>
            <a:xfrm>
              <a:off x="168120" y="168120"/>
              <a:ext cx="8807760" cy="4806720"/>
            </a:xfrm>
            <a:prstGeom prst="roundRect">
              <a:avLst>
                <a:gd fmla="val 3982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grpSp>
          <p:nvGrpSpPr>
            <p:cNvPr id="93" name="Google Shape;93;p22"/>
            <p:cNvGrpSpPr/>
            <p:nvPr/>
          </p:nvGrpSpPr>
          <p:grpSpPr>
            <a:xfrm>
              <a:off x="8433360" y="4656960"/>
              <a:ext cx="397080" cy="168480"/>
              <a:chOff x="8433360" y="4656960"/>
              <a:chExt cx="397080" cy="168480"/>
            </a:xfrm>
          </p:grpSpPr>
          <p:sp>
            <p:nvSpPr>
              <p:cNvPr id="94" name="Google Shape;94;p22"/>
              <p:cNvSpPr/>
              <p:nvPr/>
            </p:nvSpPr>
            <p:spPr>
              <a:xfrm>
                <a:off x="86619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5" name="Google Shape;95;p22"/>
              <p:cNvSpPr/>
              <p:nvPr/>
            </p:nvSpPr>
            <p:spPr>
              <a:xfrm>
                <a:off x="8698680" y="4705920"/>
                <a:ext cx="95040" cy="70920"/>
              </a:xfrm>
              <a:prstGeom prst="mathMinus">
                <a:avLst>
                  <a:gd fmla="val 23520" name="adj1"/>
                </a:avLst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75" lIns="91425" spcFirstLastPara="1" rIns="91425" wrap="square" tIns="8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6" name="Google Shape;96;p22"/>
              <p:cNvSpPr/>
              <p:nvPr/>
            </p:nvSpPr>
            <p:spPr>
              <a:xfrm flipH="1">
                <a:off x="8433360" y="4656960"/>
                <a:ext cx="168480" cy="16848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9750" lIns="91425" spcFirstLastPara="1" rIns="91425" wrap="square" tIns="597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97" name="Google Shape;97;p22"/>
              <p:cNvSpPr/>
              <p:nvPr/>
            </p:nvSpPr>
            <p:spPr>
              <a:xfrm flipH="1" rot="-5400000">
                <a:off x="8479080" y="4704840"/>
                <a:ext cx="77400" cy="72720"/>
              </a:xfrm>
              <a:prstGeom prst="diamond">
                <a:avLst/>
              </a:prstGeom>
              <a:solidFill>
                <a:schemeClr val="dk1"/>
              </a:solidFill>
              <a:ln cap="flat" cmpd="sng" w="9525">
                <a:solidFill>
                  <a:srgbClr val="E9EE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8350" lIns="91425" spcFirstLastPara="1" rIns="91425" wrap="square" tIns="183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00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  <p:sp>
        <p:nvSpPr>
          <p:cNvPr id="98" name="Google Shape;98;p22"/>
          <p:cNvSpPr txBox="1"/>
          <p:nvPr>
            <p:ph type="title"/>
          </p:nvPr>
        </p:nvSpPr>
        <p:spPr>
          <a:xfrm>
            <a:off x="307080" y="304920"/>
            <a:ext cx="85298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 txBox="1"/>
          <p:nvPr>
            <p:ph type="title"/>
          </p:nvPr>
        </p:nvSpPr>
        <p:spPr>
          <a:xfrm>
            <a:off x="514440" y="466560"/>
            <a:ext cx="3981240" cy="1685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9999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ubik"/>
              <a:buNone/>
            </a:pPr>
            <a:r>
              <a:rPr b="0" lang="fr-FR" sz="5000" u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Doctor Appointment System</a:t>
            </a:r>
            <a:endParaRPr b="0" sz="5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 txBox="1"/>
          <p:nvPr>
            <p:ph idx="1" type="subTitle"/>
          </p:nvPr>
        </p:nvSpPr>
        <p:spPr>
          <a:xfrm>
            <a:off x="514450" y="2200325"/>
            <a:ext cx="40464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Team member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Dhrubo Chandra Mondal(221-15-5329)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Rifat Khan(221-15-5090)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Mannan Hossain(221-15-5176)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Md Osman Goni Khan(221-15-5175)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</a:pPr>
            <a:r>
              <a:rPr lang="fr-FR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Md Sohanur Rahman(221-15-4845)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1" title="2151261138.jpg"/>
          <p:cNvSpPr/>
          <p:nvPr/>
        </p:nvSpPr>
        <p:spPr>
          <a:xfrm>
            <a:off x="4744800" y="171360"/>
            <a:ext cx="4230720" cy="4806720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2738700" y="175171"/>
            <a:ext cx="36666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Flow(initial)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50" y="1533923"/>
            <a:ext cx="3268675" cy="183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400" y="1506611"/>
            <a:ext cx="3365798" cy="1893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5"/>
          <p:cNvCxnSpPr>
            <a:stCxn id="205" idx="3"/>
            <a:endCxn id="206" idx="1"/>
          </p:cNvCxnSpPr>
          <p:nvPr/>
        </p:nvCxnSpPr>
        <p:spPr>
          <a:xfrm>
            <a:off x="3946325" y="2453235"/>
            <a:ext cx="129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5"/>
          <p:cNvSpPr txBox="1"/>
          <p:nvPr/>
        </p:nvSpPr>
        <p:spPr>
          <a:xfrm>
            <a:off x="1152488" y="33998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home.php(Initial)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5704225" y="33998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guest.php(before register)</a:t>
            </a:r>
            <a:endParaRPr/>
          </a:p>
        </p:txBody>
      </p:sp>
      <p:cxnSp>
        <p:nvCxnSpPr>
          <p:cNvPr id="210" name="Google Shape;210;p5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88d1a8e46_0_6"/>
          <p:cNvSpPr txBox="1"/>
          <p:nvPr>
            <p:ph type="title"/>
          </p:nvPr>
        </p:nvSpPr>
        <p:spPr>
          <a:xfrm>
            <a:off x="2738700" y="175171"/>
            <a:ext cx="36666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Flow(Dashboards)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3788d1a8e4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88" y="892151"/>
            <a:ext cx="3005875" cy="16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788d1a8e46_0_6"/>
          <p:cNvSpPr txBox="1"/>
          <p:nvPr/>
        </p:nvSpPr>
        <p:spPr>
          <a:xfrm>
            <a:off x="6087100" y="12788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guest.php(before register)</a:t>
            </a:r>
            <a:endParaRPr/>
          </a:p>
        </p:txBody>
      </p:sp>
      <p:cxnSp>
        <p:nvCxnSpPr>
          <p:cNvPr id="218" name="Google Shape;218;g3788d1a8e46_0_6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g3788d1a8e4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400" y="2843725"/>
            <a:ext cx="2921798" cy="16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788d1a8e46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75" y="2892563"/>
            <a:ext cx="3005846" cy="169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g3788d1a8e46_0_6"/>
          <p:cNvCxnSpPr>
            <a:stCxn id="216" idx="2"/>
            <a:endCxn id="219" idx="0"/>
          </p:cNvCxnSpPr>
          <p:nvPr/>
        </p:nvCxnSpPr>
        <p:spPr>
          <a:xfrm>
            <a:off x="4506325" y="2582951"/>
            <a:ext cx="2637000" cy="260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2" name="Google Shape;222;g3788d1a8e46_0_6"/>
          <p:cNvCxnSpPr>
            <a:stCxn id="216" idx="2"/>
            <a:endCxn id="220" idx="0"/>
          </p:cNvCxnSpPr>
          <p:nvPr/>
        </p:nvCxnSpPr>
        <p:spPr>
          <a:xfrm flipH="1">
            <a:off x="2101225" y="2582951"/>
            <a:ext cx="2405100" cy="30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" name="Google Shape;223;g3788d1a8e46_0_6"/>
          <p:cNvSpPr txBox="1"/>
          <p:nvPr/>
        </p:nvSpPr>
        <p:spPr>
          <a:xfrm>
            <a:off x="6087100" y="44872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userDashboard.php</a:t>
            </a:r>
            <a:endParaRPr/>
          </a:p>
        </p:txBody>
      </p:sp>
      <p:sp>
        <p:nvSpPr>
          <p:cNvPr id="224" name="Google Shape;224;g3788d1a8e46_0_6"/>
          <p:cNvSpPr txBox="1"/>
          <p:nvPr/>
        </p:nvSpPr>
        <p:spPr>
          <a:xfrm>
            <a:off x="941800" y="45833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doctorDashboard.php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88d1a8e46_0_22"/>
          <p:cNvSpPr txBox="1"/>
          <p:nvPr>
            <p:ph type="title"/>
          </p:nvPr>
        </p:nvSpPr>
        <p:spPr>
          <a:xfrm>
            <a:off x="2738700" y="175171"/>
            <a:ext cx="36666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Flow(user)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g3788d1a8e46_0_22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" name="Google Shape;231;g3788d1a8e4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286" y="1664688"/>
            <a:ext cx="2169427" cy="12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788d1a8e46_0_22"/>
          <p:cNvSpPr txBox="1"/>
          <p:nvPr/>
        </p:nvSpPr>
        <p:spPr>
          <a:xfrm>
            <a:off x="3412488" y="13423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userDashboard.php</a:t>
            </a:r>
            <a:endParaRPr/>
          </a:p>
        </p:txBody>
      </p:sp>
      <p:pic>
        <p:nvPicPr>
          <p:cNvPr id="233" name="Google Shape;233;g3788d1a8e4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747" y="868475"/>
            <a:ext cx="2319000" cy="13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788d1a8e46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47" y="868475"/>
            <a:ext cx="2319014" cy="13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788d1a8e46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47" y="2574950"/>
            <a:ext cx="2319000" cy="13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788d1a8e46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250" y="2574950"/>
            <a:ext cx="2319000" cy="13044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g3788d1a8e46_0_22"/>
          <p:cNvCxnSpPr>
            <a:stCxn id="231" idx="3"/>
            <a:endCxn id="233" idx="1"/>
          </p:cNvCxnSpPr>
          <p:nvPr/>
        </p:nvCxnSpPr>
        <p:spPr>
          <a:xfrm flipH="1" rot="10800000">
            <a:off x="5656713" y="1520650"/>
            <a:ext cx="638100" cy="754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g3788d1a8e46_0_22"/>
          <p:cNvCxnSpPr>
            <a:stCxn id="231" idx="3"/>
            <a:endCxn id="235" idx="1"/>
          </p:cNvCxnSpPr>
          <p:nvPr/>
        </p:nvCxnSpPr>
        <p:spPr>
          <a:xfrm>
            <a:off x="5656713" y="2274850"/>
            <a:ext cx="638100" cy="952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" name="Google Shape;239;g3788d1a8e46_0_22"/>
          <p:cNvCxnSpPr>
            <a:stCxn id="231" idx="1"/>
            <a:endCxn id="234" idx="3"/>
          </p:cNvCxnSpPr>
          <p:nvPr/>
        </p:nvCxnSpPr>
        <p:spPr>
          <a:xfrm rot="10800000">
            <a:off x="2849186" y="1520650"/>
            <a:ext cx="638100" cy="7542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0" name="Google Shape;240;g3788d1a8e46_0_22"/>
          <p:cNvCxnSpPr>
            <a:stCxn id="231" idx="1"/>
            <a:endCxn id="236" idx="3"/>
          </p:cNvCxnSpPr>
          <p:nvPr/>
        </p:nvCxnSpPr>
        <p:spPr>
          <a:xfrm flipH="1">
            <a:off x="2849186" y="2274850"/>
            <a:ext cx="638100" cy="952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41" name="Google Shape;241;g3788d1a8e46_0_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2500" y="3399425"/>
            <a:ext cx="2319000" cy="1304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g3788d1a8e46_0_22"/>
          <p:cNvCxnSpPr>
            <a:stCxn id="231" idx="2"/>
            <a:endCxn id="241" idx="0"/>
          </p:cNvCxnSpPr>
          <p:nvPr/>
        </p:nvCxnSpPr>
        <p:spPr>
          <a:xfrm>
            <a:off x="4572000" y="2885012"/>
            <a:ext cx="0" cy="514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3" name="Google Shape;243;g3788d1a8e46_0_22"/>
          <p:cNvSpPr txBox="1"/>
          <p:nvPr/>
        </p:nvSpPr>
        <p:spPr>
          <a:xfrm>
            <a:off x="530238" y="20964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bookDoctor1.php</a:t>
            </a:r>
            <a:endParaRPr/>
          </a:p>
        </p:txBody>
      </p:sp>
      <p:sp>
        <p:nvSpPr>
          <p:cNvPr id="244" name="Google Shape;244;g3788d1a8e46_0_22"/>
          <p:cNvSpPr txBox="1"/>
          <p:nvPr/>
        </p:nvSpPr>
        <p:spPr>
          <a:xfrm>
            <a:off x="530238" y="37826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blog1.php</a:t>
            </a:r>
            <a:endParaRPr/>
          </a:p>
        </p:txBody>
      </p:sp>
      <p:sp>
        <p:nvSpPr>
          <p:cNvPr id="245" name="Google Shape;245;g3788d1a8e46_0_22"/>
          <p:cNvSpPr txBox="1"/>
          <p:nvPr/>
        </p:nvSpPr>
        <p:spPr>
          <a:xfrm>
            <a:off x="3412488" y="462780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info.php</a:t>
            </a:r>
            <a:endParaRPr/>
          </a:p>
        </p:txBody>
      </p:sp>
      <p:sp>
        <p:nvSpPr>
          <p:cNvPr id="246" name="Google Shape;246;g3788d1a8e46_0_22"/>
          <p:cNvSpPr txBox="1"/>
          <p:nvPr/>
        </p:nvSpPr>
        <p:spPr>
          <a:xfrm>
            <a:off x="6294738" y="20964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services1.php</a:t>
            </a:r>
            <a:endParaRPr/>
          </a:p>
        </p:txBody>
      </p:sp>
      <p:sp>
        <p:nvSpPr>
          <p:cNvPr id="247" name="Google Shape;247;g3788d1a8e46_0_22"/>
          <p:cNvSpPr txBox="1"/>
          <p:nvPr/>
        </p:nvSpPr>
        <p:spPr>
          <a:xfrm>
            <a:off x="6294738" y="378265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department1.php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88d1a8e46_0_103"/>
          <p:cNvSpPr txBox="1"/>
          <p:nvPr>
            <p:ph type="title"/>
          </p:nvPr>
        </p:nvSpPr>
        <p:spPr>
          <a:xfrm>
            <a:off x="2541150" y="185050"/>
            <a:ext cx="4061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Flow(user to department)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g3788d1a8e46_0_103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4" name="Google Shape;254;g3788d1a8e46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275" y="840650"/>
            <a:ext cx="2755450" cy="154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788d1a8e46_0_103"/>
          <p:cNvSpPr txBox="1"/>
          <p:nvPr/>
        </p:nvSpPr>
        <p:spPr>
          <a:xfrm>
            <a:off x="5592575" y="126540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department1.php</a:t>
            </a:r>
            <a:endParaRPr/>
          </a:p>
        </p:txBody>
      </p:sp>
      <p:pic>
        <p:nvPicPr>
          <p:cNvPr id="256" name="Google Shape;256;g3788d1a8e46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00" y="2909650"/>
            <a:ext cx="2755450" cy="154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788d1a8e46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150" y="2909650"/>
            <a:ext cx="2755450" cy="15499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788d1a8e46_0_103"/>
          <p:cNvSpPr txBox="1"/>
          <p:nvPr/>
        </p:nvSpPr>
        <p:spPr>
          <a:xfrm>
            <a:off x="875263" y="445960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cardiology.php</a:t>
            </a:r>
            <a:endParaRPr/>
          </a:p>
        </p:txBody>
      </p:sp>
      <p:sp>
        <p:nvSpPr>
          <p:cNvPr id="259" name="Google Shape;259;g3788d1a8e46_0_103"/>
          <p:cNvSpPr txBox="1"/>
          <p:nvPr/>
        </p:nvSpPr>
        <p:spPr>
          <a:xfrm>
            <a:off x="5969363" y="4459600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general.php</a:t>
            </a:r>
            <a:endParaRPr/>
          </a:p>
        </p:txBody>
      </p:sp>
      <p:cxnSp>
        <p:nvCxnSpPr>
          <p:cNvPr id="260" name="Google Shape;260;g3788d1a8e46_0_103"/>
          <p:cNvCxnSpPr>
            <a:stCxn id="254" idx="2"/>
            <a:endCxn id="257" idx="0"/>
          </p:cNvCxnSpPr>
          <p:nvPr/>
        </p:nvCxnSpPr>
        <p:spPr>
          <a:xfrm>
            <a:off x="4572000" y="2390601"/>
            <a:ext cx="2556900" cy="51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1" name="Google Shape;261;g3788d1a8e46_0_103"/>
          <p:cNvCxnSpPr>
            <a:stCxn id="254" idx="2"/>
            <a:endCxn id="256" idx="0"/>
          </p:cNvCxnSpPr>
          <p:nvPr/>
        </p:nvCxnSpPr>
        <p:spPr>
          <a:xfrm flipH="1">
            <a:off x="1935900" y="2390601"/>
            <a:ext cx="2636100" cy="51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88d1a8e46_0_50"/>
          <p:cNvSpPr txBox="1"/>
          <p:nvPr>
            <p:ph type="title"/>
          </p:nvPr>
        </p:nvSpPr>
        <p:spPr>
          <a:xfrm>
            <a:off x="2738700" y="175171"/>
            <a:ext cx="36666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Flow(user to services)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g3788d1a8e46_0_50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g3788d1a8e46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02" y="1395150"/>
            <a:ext cx="3499450" cy="19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788d1a8e46_0_50"/>
          <p:cNvSpPr txBox="1"/>
          <p:nvPr/>
        </p:nvSpPr>
        <p:spPr>
          <a:xfrm>
            <a:off x="873813" y="33635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services1.php</a:t>
            </a:r>
            <a:endParaRPr/>
          </a:p>
        </p:txBody>
      </p:sp>
      <p:pic>
        <p:nvPicPr>
          <p:cNvPr id="270" name="Google Shape;270;g3788d1a8e46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50" y="1395150"/>
            <a:ext cx="3499450" cy="19684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g3788d1a8e46_0_50"/>
          <p:cNvCxnSpPr>
            <a:stCxn id="268" idx="3"/>
            <a:endCxn id="270" idx="1"/>
          </p:cNvCxnSpPr>
          <p:nvPr/>
        </p:nvCxnSpPr>
        <p:spPr>
          <a:xfrm>
            <a:off x="3919151" y="2379376"/>
            <a:ext cx="1150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" name="Google Shape;272;g3788d1a8e46_0_50"/>
          <p:cNvSpPr txBox="1"/>
          <p:nvPr/>
        </p:nvSpPr>
        <p:spPr>
          <a:xfrm>
            <a:off x="5659763" y="33635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user_prescription.php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88d1a8e46_0_75"/>
          <p:cNvSpPr txBox="1"/>
          <p:nvPr>
            <p:ph type="title"/>
          </p:nvPr>
        </p:nvSpPr>
        <p:spPr>
          <a:xfrm>
            <a:off x="2375875" y="185050"/>
            <a:ext cx="42609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Flow(user to book doctors)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g3788d1a8e46_0_75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Google Shape;279;g3788d1a8e46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0" y="1140725"/>
            <a:ext cx="3031099" cy="17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788d1a8e46_0_75"/>
          <p:cNvSpPr txBox="1"/>
          <p:nvPr/>
        </p:nvSpPr>
        <p:spPr>
          <a:xfrm>
            <a:off x="964763" y="28456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bookDoctor1.php</a:t>
            </a:r>
            <a:endParaRPr/>
          </a:p>
        </p:txBody>
      </p:sp>
      <p:pic>
        <p:nvPicPr>
          <p:cNvPr id="281" name="Google Shape;281;g3788d1a8e46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925" y="1140725"/>
            <a:ext cx="3031070" cy="17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3788d1a8e46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148" y="3219375"/>
            <a:ext cx="3031056" cy="1704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g3788d1a8e46_0_75"/>
          <p:cNvCxnSpPr>
            <a:stCxn id="279" idx="3"/>
            <a:endCxn id="281" idx="1"/>
          </p:cNvCxnSpPr>
          <p:nvPr/>
        </p:nvCxnSpPr>
        <p:spPr>
          <a:xfrm>
            <a:off x="3708449" y="1993212"/>
            <a:ext cx="1775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4" name="Google Shape;284;g3788d1a8e46_0_75"/>
          <p:cNvCxnSpPr>
            <a:stCxn id="281" idx="2"/>
            <a:endCxn id="282" idx="3"/>
          </p:cNvCxnSpPr>
          <p:nvPr/>
        </p:nvCxnSpPr>
        <p:spPr>
          <a:xfrm rot="5400000">
            <a:off x="5969710" y="3042050"/>
            <a:ext cx="1226100" cy="8334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5" name="Google Shape;285;g3788d1a8e46_0_75"/>
          <p:cNvSpPr txBox="1"/>
          <p:nvPr/>
        </p:nvSpPr>
        <p:spPr>
          <a:xfrm>
            <a:off x="7053498" y="2918800"/>
            <a:ext cx="1947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payment.php</a:t>
            </a:r>
            <a:endParaRPr/>
          </a:p>
        </p:txBody>
      </p:sp>
      <p:sp>
        <p:nvSpPr>
          <p:cNvPr id="286" name="Google Shape;286;g3788d1a8e46_0_75"/>
          <p:cNvSpPr txBox="1"/>
          <p:nvPr/>
        </p:nvSpPr>
        <p:spPr>
          <a:xfrm>
            <a:off x="6195988" y="44883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download_reciept.php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88d1a8e46_0_132"/>
          <p:cNvSpPr txBox="1"/>
          <p:nvPr>
            <p:ph type="title"/>
          </p:nvPr>
        </p:nvSpPr>
        <p:spPr>
          <a:xfrm>
            <a:off x="2738700" y="175171"/>
            <a:ext cx="36666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ubik"/>
              <a:buNone/>
            </a:pPr>
            <a:r>
              <a:rPr lang="fr-FR" sz="2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UI Flow(Doctor)</a:t>
            </a:r>
            <a:endParaRPr b="0" sz="26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3788d1a8e46_0_132"/>
          <p:cNvCxnSpPr/>
          <p:nvPr/>
        </p:nvCxnSpPr>
        <p:spPr>
          <a:xfrm>
            <a:off x="2568775" y="757150"/>
            <a:ext cx="3875100" cy="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g3788d1a8e46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5" y="1921338"/>
            <a:ext cx="3005846" cy="16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788d1a8e46_0_132"/>
          <p:cNvSpPr txBox="1"/>
          <p:nvPr/>
        </p:nvSpPr>
        <p:spPr>
          <a:xfrm>
            <a:off x="961650" y="3612125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doctorDashboard.php</a:t>
            </a:r>
            <a:endParaRPr/>
          </a:p>
        </p:txBody>
      </p:sp>
      <p:pic>
        <p:nvPicPr>
          <p:cNvPr id="295" name="Google Shape;295;g3788d1a8e46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086" y="3000650"/>
            <a:ext cx="3025162" cy="17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3788d1a8e46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079" y="924888"/>
            <a:ext cx="3025162" cy="170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3788d1a8e46_0_132"/>
          <p:cNvCxnSpPr>
            <a:endCxn id="296" idx="1"/>
          </p:cNvCxnSpPr>
          <p:nvPr/>
        </p:nvCxnSpPr>
        <p:spPr>
          <a:xfrm flipH="1" rot="10800000">
            <a:off x="3683379" y="1775713"/>
            <a:ext cx="1430700" cy="99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" name="Google Shape;298;g3788d1a8e46_0_132"/>
          <p:cNvCxnSpPr>
            <a:stCxn id="293" idx="3"/>
            <a:endCxn id="295" idx="1"/>
          </p:cNvCxnSpPr>
          <p:nvPr/>
        </p:nvCxnSpPr>
        <p:spPr>
          <a:xfrm>
            <a:off x="3683521" y="2766737"/>
            <a:ext cx="1430700" cy="10848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9" name="Google Shape;299;g3788d1a8e46_0_132"/>
          <p:cNvSpPr txBox="1"/>
          <p:nvPr/>
        </p:nvSpPr>
        <p:spPr>
          <a:xfrm>
            <a:off x="5467163" y="2588388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doctor_prescribe.php</a:t>
            </a:r>
            <a:endParaRPr/>
          </a:p>
        </p:txBody>
      </p:sp>
      <p:sp>
        <p:nvSpPr>
          <p:cNvPr id="300" name="Google Shape;300;g3788d1a8e46_0_132"/>
          <p:cNvSpPr txBox="1"/>
          <p:nvPr/>
        </p:nvSpPr>
        <p:spPr>
          <a:xfrm>
            <a:off x="5547750" y="4630475"/>
            <a:ext cx="2319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doctorsList.php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>
            <p:ph type="title"/>
          </p:nvPr>
        </p:nvSpPr>
        <p:spPr>
          <a:xfrm>
            <a:off x="1760251" y="1152858"/>
            <a:ext cx="56235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ubik"/>
              <a:buNone/>
            </a:pPr>
            <a:r>
              <a:rPr b="0" lang="fr-FR" sz="6800" u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you!</a:t>
            </a:r>
            <a:endParaRPr b="0" sz="6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"/>
          <p:cNvSpPr txBox="1"/>
          <p:nvPr>
            <p:ph idx="1" type="subTitle"/>
          </p:nvPr>
        </p:nvSpPr>
        <p:spPr>
          <a:xfrm>
            <a:off x="2693320" y="2636328"/>
            <a:ext cx="43338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</a:pPr>
            <a:r>
              <a:rPr b="0" i="0" lang="fr-FR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 you have any questions?</a:t>
            </a:r>
            <a:endParaRPr b="0" i="0" sz="14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07" name="Google Shape;307;p12"/>
          <p:cNvSpPr/>
          <p:nvPr/>
        </p:nvSpPr>
        <p:spPr>
          <a:xfrm>
            <a:off x="380880" y="4343400"/>
            <a:ext cx="4152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-FR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+00 000 000 000</a:t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308" name="Google Shape;308;p12"/>
          <p:cNvGrpSpPr/>
          <p:nvPr/>
        </p:nvGrpSpPr>
        <p:grpSpPr>
          <a:xfrm>
            <a:off x="380880" y="3023280"/>
            <a:ext cx="287640" cy="292320"/>
            <a:chOff x="380880" y="3023280"/>
            <a:chExt cx="287640" cy="292320"/>
          </a:xfrm>
        </p:grpSpPr>
        <p:sp>
          <p:nvSpPr>
            <p:cNvPr id="309" name="Google Shape;309;p12"/>
            <p:cNvSpPr/>
            <p:nvPr/>
          </p:nvSpPr>
          <p:spPr>
            <a:xfrm>
              <a:off x="380880" y="3023280"/>
              <a:ext cx="287640" cy="292320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0" name="Google Shape;310;p12"/>
            <p:cNvSpPr/>
            <p:nvPr/>
          </p:nvSpPr>
          <p:spPr>
            <a:xfrm>
              <a:off x="434880" y="3078360"/>
              <a:ext cx="178920" cy="181800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075" lIns="91425" spcFirstLastPara="1" rIns="91425" wrap="square" tIns="910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476640" y="3121560"/>
              <a:ext cx="95040" cy="95040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7500" lIns="91425" spcFirstLastPara="1" rIns="91425" wrap="square" tIns="475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560880" y="3101760"/>
              <a:ext cx="24120" cy="2448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12225" lIns="91425" spcFirstLastPara="1" rIns="91425" wrap="square" tIns="12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313" name="Google Shape;313;p12"/>
          <p:cNvGrpSpPr/>
          <p:nvPr/>
        </p:nvGrpSpPr>
        <p:grpSpPr>
          <a:xfrm>
            <a:off x="823320" y="3023280"/>
            <a:ext cx="292320" cy="292320"/>
            <a:chOff x="823320" y="3023280"/>
            <a:chExt cx="292320" cy="292320"/>
          </a:xfrm>
        </p:grpSpPr>
        <p:sp>
          <p:nvSpPr>
            <p:cNvPr id="314" name="Google Shape;314;p12"/>
            <p:cNvSpPr/>
            <p:nvPr/>
          </p:nvSpPr>
          <p:spPr>
            <a:xfrm>
              <a:off x="823320" y="3023280"/>
              <a:ext cx="292320" cy="292320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5" name="Google Shape;315;p12"/>
            <p:cNvSpPr/>
            <p:nvPr/>
          </p:nvSpPr>
          <p:spPr>
            <a:xfrm>
              <a:off x="890640" y="3140280"/>
              <a:ext cx="39960" cy="10152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50750" lIns="91425" spcFirstLastPara="1" rIns="91425" wrap="square" tIns="50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6" name="Google Shape;316;p12"/>
            <p:cNvSpPr/>
            <p:nvPr/>
          </p:nvSpPr>
          <p:spPr>
            <a:xfrm>
              <a:off x="884520" y="3084840"/>
              <a:ext cx="46080" cy="46080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23025" lIns="91425" spcFirstLastPara="1" rIns="91425" wrap="square" tIns="23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>
              <a:off x="952200" y="3140280"/>
              <a:ext cx="108000" cy="10152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50750" lIns="91425" spcFirstLastPara="1" rIns="91425" wrap="square" tIns="50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grpSp>
        <p:nvGrpSpPr>
          <p:cNvPr id="318" name="Google Shape;318;p12"/>
          <p:cNvGrpSpPr/>
          <p:nvPr/>
        </p:nvGrpSpPr>
        <p:grpSpPr>
          <a:xfrm>
            <a:off x="1253160" y="3023280"/>
            <a:ext cx="292320" cy="292320"/>
            <a:chOff x="1253160" y="3023280"/>
            <a:chExt cx="292320" cy="292320"/>
          </a:xfrm>
        </p:grpSpPr>
        <p:sp>
          <p:nvSpPr>
            <p:cNvPr id="319" name="Google Shape;319;p12"/>
            <p:cNvSpPr/>
            <p:nvPr/>
          </p:nvSpPr>
          <p:spPr>
            <a:xfrm>
              <a:off x="1318320" y="3086640"/>
              <a:ext cx="161640" cy="165240"/>
            </a:xfrm>
            <a:custGeom>
              <a:rect b="b" l="l" r="r" t="t"/>
              <a:pathLst>
                <a:path extrusionOk="0" h="505587" w="494728">
                  <a:moveTo>
                    <a:pt x="294418" y="214122"/>
                  </a:moveTo>
                  <a:lnTo>
                    <a:pt x="478631" y="0"/>
                  </a:lnTo>
                  <a:lnTo>
                    <a:pt x="435007" y="0"/>
                  </a:lnTo>
                  <a:lnTo>
                    <a:pt x="275082" y="185928"/>
                  </a:lnTo>
                  <a:lnTo>
                    <a:pt x="147352" y="0"/>
                  </a:lnTo>
                  <a:lnTo>
                    <a:pt x="0" y="0"/>
                  </a:lnTo>
                  <a:lnTo>
                    <a:pt x="193167" y="281083"/>
                  </a:lnTo>
                  <a:lnTo>
                    <a:pt x="0" y="505587"/>
                  </a:lnTo>
                  <a:lnTo>
                    <a:pt x="43625" y="505587"/>
                  </a:lnTo>
                  <a:lnTo>
                    <a:pt x="212503" y="309277"/>
                  </a:lnTo>
                  <a:lnTo>
                    <a:pt x="347377" y="505587"/>
                  </a:lnTo>
                  <a:lnTo>
                    <a:pt x="494729" y="505587"/>
                  </a:lnTo>
                  <a:lnTo>
                    <a:pt x="294418" y="214027"/>
                  </a:lnTo>
                  <a:lnTo>
                    <a:pt x="294418" y="214027"/>
                  </a:lnTo>
                  <a:close/>
                  <a:moveTo>
                    <a:pt x="234601" y="283655"/>
                  </a:moveTo>
                  <a:lnTo>
                    <a:pt x="215075" y="255651"/>
                  </a:lnTo>
                  <a:lnTo>
                    <a:pt x="59341" y="32861"/>
                  </a:lnTo>
                  <a:lnTo>
                    <a:pt x="126397" y="32861"/>
                  </a:lnTo>
                  <a:lnTo>
                    <a:pt x="252032" y="212598"/>
                  </a:lnTo>
                  <a:lnTo>
                    <a:pt x="271558" y="240601"/>
                  </a:lnTo>
                  <a:lnTo>
                    <a:pt x="434912" y="474250"/>
                  </a:lnTo>
                  <a:lnTo>
                    <a:pt x="367855" y="474250"/>
                  </a:lnTo>
                  <a:lnTo>
                    <a:pt x="234505" y="283559"/>
                  </a:lnTo>
                  <a:lnTo>
                    <a:pt x="234505" y="2835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320" name="Google Shape;320;p12"/>
            <p:cNvSpPr/>
            <p:nvPr/>
          </p:nvSpPr>
          <p:spPr>
            <a:xfrm>
              <a:off x="1253160" y="3023280"/>
              <a:ext cx="292320" cy="292320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own Hall Meeting by Slidesgo">
  <a:themeElements>
    <a:clrScheme name="Simple Light">
      <a:dk1>
        <a:srgbClr val="E9EEF3"/>
      </a:dk1>
      <a:lt1>
        <a:srgbClr val="262C36"/>
      </a:lt1>
      <a:dk2>
        <a:srgbClr val="C8D1DD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2025-08-16T17:04:00Z</dcterms:created>
  <dc:creator>Unknown Creator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12.0</vt:r8>
  </property>
</Properties>
</file>